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4" r:id="rId6"/>
    <p:sldId id="265" r:id="rId7"/>
    <p:sldId id="261" r:id="rId8"/>
    <p:sldId id="270" r:id="rId9"/>
    <p:sldId id="271" r:id="rId10"/>
    <p:sldId id="262" r:id="rId11"/>
    <p:sldId id="263"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4"/>
    <p:restoredTop sz="96281"/>
  </p:normalViewPr>
  <p:slideViewPr>
    <p:cSldViewPr snapToGrid="0" snapToObjects="1">
      <p:cViewPr varScale="1">
        <p:scale>
          <a:sx n="102" d="100"/>
          <a:sy n="102" d="100"/>
        </p:scale>
        <p:origin x="216"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BE34-60AD-8A4F-B531-E0DDFAB03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692B7F-EE5E-A24D-B54D-F9E7115DCA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3CD3DB-EC47-EF41-8A56-2BFA3960A884}"/>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5" name="Footer Placeholder 4">
            <a:extLst>
              <a:ext uri="{FF2B5EF4-FFF2-40B4-BE49-F238E27FC236}">
                <a16:creationId xmlns:a16="http://schemas.microsoft.com/office/drawing/2014/main" id="{D69FCF31-DD54-9D49-8F69-4546B760F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BCFF9-5E66-8442-BA3C-CBE0128B700E}"/>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191523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E1AA-9322-1746-867F-4BF55D4389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44346-0BE7-AD4C-8720-8A58E9CEBB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3CEB4-37CE-734B-A283-AB39C3B91B8C}"/>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5" name="Footer Placeholder 4">
            <a:extLst>
              <a:ext uri="{FF2B5EF4-FFF2-40B4-BE49-F238E27FC236}">
                <a16:creationId xmlns:a16="http://schemas.microsoft.com/office/drawing/2014/main" id="{37DC35A5-A47B-5F4E-A113-2D8B6C476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9A12-2A97-9341-80B2-30B82C919961}"/>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142667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A9D0A5-48E3-5446-A64D-BEE5D679EA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BCEB8-F9A2-4D4B-93B5-22A58E915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DE4F6-409F-C54A-87F2-B1DB8CAD92A1}"/>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5" name="Footer Placeholder 4">
            <a:extLst>
              <a:ext uri="{FF2B5EF4-FFF2-40B4-BE49-F238E27FC236}">
                <a16:creationId xmlns:a16="http://schemas.microsoft.com/office/drawing/2014/main" id="{D97CE1D2-A757-CB4B-B99C-839C5D55A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9668B-F672-054F-8D66-3B918A2F04BE}"/>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325570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5D356-54B0-C347-A94A-1B04B13ED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BDFA7-0B95-FB40-A057-377D18D6B1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96987-643D-3049-92DC-418FF7BCE862}"/>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5" name="Footer Placeholder 4">
            <a:extLst>
              <a:ext uri="{FF2B5EF4-FFF2-40B4-BE49-F238E27FC236}">
                <a16:creationId xmlns:a16="http://schemas.microsoft.com/office/drawing/2014/main" id="{DD1B5B9B-CBD5-E047-9B53-7DEEA46C6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5956A-B7EE-5943-B309-C790486517B0}"/>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74772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024C-933A-DA46-8249-1958F5E480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CD3D73-6660-FE46-89A2-DA8EF42ED9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68662D-D90A-8D44-9C3B-7090A2F108CD}"/>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5" name="Footer Placeholder 4">
            <a:extLst>
              <a:ext uri="{FF2B5EF4-FFF2-40B4-BE49-F238E27FC236}">
                <a16:creationId xmlns:a16="http://schemas.microsoft.com/office/drawing/2014/main" id="{4E3E2825-A4F4-8343-97F9-68727E8A6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038D9-3CCD-6B42-96BD-5F3961C39C3F}"/>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399762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01995-92F8-FD44-A2A9-4ED1AFDF0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16F74A-1B5F-484D-8602-15D6EB348F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D759CF-79A9-C944-9854-9A1E80DD60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1F005A-EE1B-7D4F-B563-D3E7EB1C353F}"/>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6" name="Footer Placeholder 5">
            <a:extLst>
              <a:ext uri="{FF2B5EF4-FFF2-40B4-BE49-F238E27FC236}">
                <a16:creationId xmlns:a16="http://schemas.microsoft.com/office/drawing/2014/main" id="{514CD01A-6BA2-F34A-A6A5-406CF50CC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0D6A1-0A11-CE4B-83BC-395D730C11B4}"/>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167177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A0CF-B549-A44A-8933-BB1E5A26D2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532B4-B4A8-B547-802E-2DDC3B071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6BCDDE-8CDC-3842-B388-4A10A22E89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ED7B92-EF77-504B-ABB2-AFDDFF687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70EFAF-6B2B-9F46-82FC-0976E5D950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B267E9-EE88-F341-BB15-1B58F752283C}"/>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8" name="Footer Placeholder 7">
            <a:extLst>
              <a:ext uri="{FF2B5EF4-FFF2-40B4-BE49-F238E27FC236}">
                <a16:creationId xmlns:a16="http://schemas.microsoft.com/office/drawing/2014/main" id="{E428EF64-4F03-A241-BACB-2A4E2983B5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A94871-23C4-BD46-9B87-416F04B7B498}"/>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371890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BD36-6655-CF49-A1E4-865A02A21D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309EA8-EFA7-3A43-BDFD-72FB9426E12A}"/>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4" name="Footer Placeholder 3">
            <a:extLst>
              <a:ext uri="{FF2B5EF4-FFF2-40B4-BE49-F238E27FC236}">
                <a16:creationId xmlns:a16="http://schemas.microsoft.com/office/drawing/2014/main" id="{09936B5C-DAB8-B446-A779-B0713EBC80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081685-53D7-0043-806B-27383EE1DF73}"/>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2020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0008-FB37-6A46-A653-422734145C42}"/>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3" name="Footer Placeholder 2">
            <a:extLst>
              <a:ext uri="{FF2B5EF4-FFF2-40B4-BE49-F238E27FC236}">
                <a16:creationId xmlns:a16="http://schemas.microsoft.com/office/drawing/2014/main" id="{D0D60342-8AD6-064B-8F0C-F85F610932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73A046-9097-6F40-B25E-65F49946177B}"/>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312894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E31C-9164-7A44-B551-DD126A375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C74010-022F-B645-B5BC-1558AC87F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4727DF-91DD-9941-9686-77D8F9B5C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7DEDB-1F60-FE45-B7DD-7E0A2915A47F}"/>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6" name="Footer Placeholder 5">
            <a:extLst>
              <a:ext uri="{FF2B5EF4-FFF2-40B4-BE49-F238E27FC236}">
                <a16:creationId xmlns:a16="http://schemas.microsoft.com/office/drawing/2014/main" id="{C2C9AB9F-BEF4-E748-A86E-1D3FD9852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49A1A-5E1D-D543-8DB1-5DDC72973FA2}"/>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277097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4CCF-65B6-1A48-B56C-C27D87B9C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C56CDD-9224-7449-B18A-55A7A097A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28E3EB-D3AA-F24C-844B-BE1F8ECCE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30BC6-2046-4F44-862C-9BB416EA7E9C}"/>
              </a:ext>
            </a:extLst>
          </p:cNvPr>
          <p:cNvSpPr>
            <a:spLocks noGrp="1"/>
          </p:cNvSpPr>
          <p:nvPr>
            <p:ph type="dt" sz="half" idx="10"/>
          </p:nvPr>
        </p:nvSpPr>
        <p:spPr/>
        <p:txBody>
          <a:bodyPr/>
          <a:lstStyle/>
          <a:p>
            <a:fld id="{839B637E-D4EF-914B-AFE4-2739595358EC}" type="datetimeFigureOut">
              <a:rPr lang="en-US" smtClean="0"/>
              <a:t>5/5/21</a:t>
            </a:fld>
            <a:endParaRPr lang="en-US"/>
          </a:p>
        </p:txBody>
      </p:sp>
      <p:sp>
        <p:nvSpPr>
          <p:cNvPr id="6" name="Footer Placeholder 5">
            <a:extLst>
              <a:ext uri="{FF2B5EF4-FFF2-40B4-BE49-F238E27FC236}">
                <a16:creationId xmlns:a16="http://schemas.microsoft.com/office/drawing/2014/main" id="{A3CAAC52-237B-924F-BC69-E5FE1D230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77F82-9FA8-4540-A027-F5EF59F0913C}"/>
              </a:ext>
            </a:extLst>
          </p:cNvPr>
          <p:cNvSpPr>
            <a:spLocks noGrp="1"/>
          </p:cNvSpPr>
          <p:nvPr>
            <p:ph type="sldNum" sz="quarter" idx="12"/>
          </p:nvPr>
        </p:nvSpPr>
        <p:spPr/>
        <p:txBody>
          <a:bodyPr/>
          <a:lstStyle/>
          <a:p>
            <a:fld id="{3C94803A-EFF9-D34B-8520-2229C8909722}" type="slidenum">
              <a:rPr lang="en-US" smtClean="0"/>
              <a:t>‹#›</a:t>
            </a:fld>
            <a:endParaRPr lang="en-US"/>
          </a:p>
        </p:txBody>
      </p:sp>
    </p:spTree>
    <p:extLst>
      <p:ext uri="{BB962C8B-B14F-4D97-AF65-F5344CB8AC3E}">
        <p14:creationId xmlns:p14="http://schemas.microsoft.com/office/powerpoint/2010/main" val="344200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0E692-B14E-7540-9725-2CD1C1C3A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ECEECB-B81B-084A-B9AF-95EDD5008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240C-A5B9-304B-BC35-6D7BF6EA8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B637E-D4EF-914B-AFE4-2739595358EC}" type="datetimeFigureOut">
              <a:rPr lang="en-US" smtClean="0"/>
              <a:t>5/5/21</a:t>
            </a:fld>
            <a:endParaRPr lang="en-US"/>
          </a:p>
        </p:txBody>
      </p:sp>
      <p:sp>
        <p:nvSpPr>
          <p:cNvPr id="5" name="Footer Placeholder 4">
            <a:extLst>
              <a:ext uri="{FF2B5EF4-FFF2-40B4-BE49-F238E27FC236}">
                <a16:creationId xmlns:a16="http://schemas.microsoft.com/office/drawing/2014/main" id="{8199BB6D-D544-544D-9BBD-737F351FF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26B73F-81C8-DA4C-A752-35D98DF9DD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4803A-EFF9-D34B-8520-2229C8909722}" type="slidenum">
              <a:rPr lang="en-US" smtClean="0"/>
              <a:t>‹#›</a:t>
            </a:fld>
            <a:endParaRPr lang="en-US"/>
          </a:p>
        </p:txBody>
      </p:sp>
    </p:spTree>
    <p:extLst>
      <p:ext uri="{BB962C8B-B14F-4D97-AF65-F5344CB8AC3E}">
        <p14:creationId xmlns:p14="http://schemas.microsoft.com/office/powerpoint/2010/main" val="246252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A4809-2732-4547-BACB-2FCD19D3FDE6}"/>
              </a:ext>
            </a:extLst>
          </p:cNvPr>
          <p:cNvSpPr txBox="1"/>
          <p:nvPr/>
        </p:nvSpPr>
        <p:spPr>
          <a:xfrm>
            <a:off x="993228" y="5533697"/>
            <a:ext cx="10216055" cy="830997"/>
          </a:xfrm>
          <a:prstGeom prst="rect">
            <a:avLst/>
          </a:prstGeom>
          <a:noFill/>
        </p:spPr>
        <p:txBody>
          <a:bodyPr wrap="square" rtlCol="0">
            <a:spAutoFit/>
          </a:bodyPr>
          <a:lstStyle/>
          <a:p>
            <a:pPr algn="ctr"/>
            <a:r>
              <a:rPr lang="en-US" sz="4800" dirty="0">
                <a:solidFill>
                  <a:schemeClr val="bg1"/>
                </a:solidFill>
              </a:rPr>
              <a:t>What is Truth?</a:t>
            </a:r>
          </a:p>
        </p:txBody>
      </p:sp>
    </p:spTree>
    <p:extLst>
      <p:ext uri="{BB962C8B-B14F-4D97-AF65-F5344CB8AC3E}">
        <p14:creationId xmlns:p14="http://schemas.microsoft.com/office/powerpoint/2010/main" val="410966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7" y="2286000"/>
            <a:ext cx="10843845" cy="3477875"/>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“For the time will come when people will not tolerate sound doctrine, but according to their own desires, will multiply teachers for themselves because they have an itch to hear what they want to hear.”</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2 Timothy 4:3 (CSB) </a:t>
            </a:r>
            <a:endParaRPr lang="en-US" sz="4400" dirty="0">
              <a:latin typeface="Times" pitchFamily="2" charset="0"/>
            </a:endParaRPr>
          </a:p>
        </p:txBody>
      </p:sp>
    </p:spTree>
    <p:extLst>
      <p:ext uri="{BB962C8B-B14F-4D97-AF65-F5344CB8AC3E}">
        <p14:creationId xmlns:p14="http://schemas.microsoft.com/office/powerpoint/2010/main" val="56388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6" y="1465385"/>
            <a:ext cx="10843845" cy="4832092"/>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What truth does this verse express?</a:t>
            </a:r>
          </a:p>
          <a:p>
            <a:pPr algn="ctr"/>
            <a:r>
              <a:rPr lang="en-US" sz="4400" dirty="0">
                <a:latin typeface="Times" pitchFamily="2" charset="0"/>
                <a:ea typeface="Times New Roman" panose="02020603050405020304" pitchFamily="18" charset="0"/>
                <a:cs typeface="Times New Roman" panose="02020603050405020304" pitchFamily="18" charset="0"/>
              </a:rPr>
              <a:t>In what way(s) can this verse change my attitudes and my actions?</a:t>
            </a:r>
          </a:p>
          <a:p>
            <a:pPr algn="ctr"/>
            <a:r>
              <a:rPr lang="en-US" sz="4400" dirty="0">
                <a:latin typeface="Times" pitchFamily="2" charset="0"/>
                <a:ea typeface="Times New Roman" panose="02020603050405020304" pitchFamily="18" charset="0"/>
                <a:cs typeface="Times New Roman" panose="02020603050405020304" pitchFamily="18" charset="0"/>
              </a:rPr>
              <a:t>In what way(s) does this verse apply to the news of the day?</a:t>
            </a:r>
          </a:p>
          <a:p>
            <a:pPr algn="ctr"/>
            <a:r>
              <a:rPr lang="en-US" sz="4400" dirty="0">
                <a:latin typeface="Times" pitchFamily="2" charset="0"/>
                <a:ea typeface="Times New Roman" panose="02020603050405020304" pitchFamily="18" charset="0"/>
                <a:cs typeface="Times New Roman" panose="02020603050405020304" pitchFamily="18" charset="0"/>
              </a:rPr>
              <a:t>In what way(s) can we offer this Truth to our world with gentleness and respect?</a:t>
            </a:r>
          </a:p>
        </p:txBody>
      </p:sp>
    </p:spTree>
    <p:extLst>
      <p:ext uri="{BB962C8B-B14F-4D97-AF65-F5344CB8AC3E}">
        <p14:creationId xmlns:p14="http://schemas.microsoft.com/office/powerpoint/2010/main" val="34157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6" y="1969477"/>
            <a:ext cx="10843845" cy="1446550"/>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“For the word of God is </a:t>
            </a:r>
          </a:p>
          <a:p>
            <a:pPr algn="ctr"/>
            <a:r>
              <a:rPr lang="en-US" sz="4400" dirty="0">
                <a:latin typeface="Times" pitchFamily="2" charset="0"/>
                <a:ea typeface="Times New Roman" panose="02020603050405020304" pitchFamily="18" charset="0"/>
                <a:cs typeface="Times New Roman" panose="02020603050405020304" pitchFamily="18" charset="0"/>
              </a:rPr>
              <a:t>living and effective...”</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Hebrews 4:12 (CSB) </a:t>
            </a:r>
            <a:endParaRPr lang="en-US" sz="4400" dirty="0">
              <a:latin typeface="Times" pitchFamily="2" charset="0"/>
            </a:endParaRPr>
          </a:p>
        </p:txBody>
      </p:sp>
    </p:spTree>
    <p:extLst>
      <p:ext uri="{BB962C8B-B14F-4D97-AF65-F5344CB8AC3E}">
        <p14:creationId xmlns:p14="http://schemas.microsoft.com/office/powerpoint/2010/main" val="196674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7" y="2286000"/>
            <a:ext cx="10843845" cy="2800767"/>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“For God loved the world in this way: </a:t>
            </a:r>
          </a:p>
          <a:p>
            <a:pPr algn="ctr"/>
            <a:r>
              <a:rPr lang="en-US" sz="4400" dirty="0">
                <a:latin typeface="Times" pitchFamily="2" charset="0"/>
                <a:ea typeface="Times New Roman" panose="02020603050405020304" pitchFamily="18" charset="0"/>
                <a:cs typeface="Times New Roman" panose="02020603050405020304" pitchFamily="18" charset="0"/>
              </a:rPr>
              <a:t>He gave his one and only Son, </a:t>
            </a:r>
          </a:p>
          <a:p>
            <a:pPr algn="ctr"/>
            <a:r>
              <a:rPr lang="en-US" sz="4400" dirty="0">
                <a:latin typeface="Times" pitchFamily="2" charset="0"/>
                <a:ea typeface="Times New Roman" panose="02020603050405020304" pitchFamily="18" charset="0"/>
                <a:cs typeface="Times New Roman" panose="02020603050405020304" pitchFamily="18" charset="0"/>
              </a:rPr>
              <a:t>so that everyone who believes in him </a:t>
            </a:r>
          </a:p>
          <a:p>
            <a:pPr algn="ctr"/>
            <a:r>
              <a:rPr lang="en-US" sz="4400" dirty="0">
                <a:latin typeface="Times" pitchFamily="2" charset="0"/>
                <a:ea typeface="Times New Roman" panose="02020603050405020304" pitchFamily="18" charset="0"/>
                <a:cs typeface="Times New Roman" panose="02020603050405020304" pitchFamily="18" charset="0"/>
              </a:rPr>
              <a:t>will not perish but have eternal life.” </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John 3:16 (CSB) </a:t>
            </a:r>
            <a:endParaRPr lang="en-US" sz="4400" dirty="0">
              <a:latin typeface="Times" pitchFamily="2" charset="0"/>
            </a:endParaRPr>
          </a:p>
        </p:txBody>
      </p:sp>
    </p:spTree>
    <p:extLst>
      <p:ext uri="{BB962C8B-B14F-4D97-AF65-F5344CB8AC3E}">
        <p14:creationId xmlns:p14="http://schemas.microsoft.com/office/powerpoint/2010/main" val="18017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6" y="1758462"/>
            <a:ext cx="10843845" cy="1446550"/>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“Everyone who is of the truth </a:t>
            </a:r>
          </a:p>
          <a:p>
            <a:pPr algn="ctr"/>
            <a:r>
              <a:rPr lang="en-US" sz="4400" dirty="0">
                <a:latin typeface="Times" pitchFamily="2" charset="0"/>
                <a:ea typeface="Times New Roman" panose="02020603050405020304" pitchFamily="18" charset="0"/>
                <a:cs typeface="Times New Roman" panose="02020603050405020304" pitchFamily="18" charset="0"/>
              </a:rPr>
              <a:t>listens to my voice.”</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John 18:37 (CSB) </a:t>
            </a:r>
            <a:endParaRPr lang="en-US" sz="4400" dirty="0">
              <a:latin typeface="Times" pitchFamily="2" charset="0"/>
            </a:endParaRPr>
          </a:p>
        </p:txBody>
      </p:sp>
      <p:sp>
        <p:nvSpPr>
          <p:cNvPr id="5" name="Rectangle 4">
            <a:extLst>
              <a:ext uri="{FF2B5EF4-FFF2-40B4-BE49-F238E27FC236}">
                <a16:creationId xmlns:a16="http://schemas.microsoft.com/office/drawing/2014/main" id="{9D809143-1A55-004D-B682-8EDB41D39887}"/>
              </a:ext>
            </a:extLst>
          </p:cNvPr>
          <p:cNvSpPr/>
          <p:nvPr/>
        </p:nvSpPr>
        <p:spPr>
          <a:xfrm>
            <a:off x="674076" y="3205012"/>
            <a:ext cx="10843845" cy="1446550"/>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“Everyone on the side of truth </a:t>
            </a:r>
          </a:p>
          <a:p>
            <a:pPr algn="ctr"/>
            <a:r>
              <a:rPr lang="en-US" sz="4400" dirty="0">
                <a:latin typeface="Times" pitchFamily="2" charset="0"/>
                <a:ea typeface="Times New Roman" panose="02020603050405020304" pitchFamily="18" charset="0"/>
                <a:cs typeface="Times New Roman" panose="02020603050405020304" pitchFamily="18" charset="0"/>
              </a:rPr>
              <a:t>listens to me.” (John 18:37 NIV)</a:t>
            </a:r>
          </a:p>
        </p:txBody>
      </p:sp>
    </p:spTree>
    <p:extLst>
      <p:ext uri="{BB962C8B-B14F-4D97-AF65-F5344CB8AC3E}">
        <p14:creationId xmlns:p14="http://schemas.microsoft.com/office/powerpoint/2010/main" val="295683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0" y="1395046"/>
            <a:ext cx="6096000" cy="5262979"/>
          </a:xfrm>
          <a:prstGeom prst="rect">
            <a:avLst/>
          </a:prstGeom>
        </p:spPr>
        <p:txBody>
          <a:bodyPr wrap="square">
            <a:spAutoFit/>
          </a:bodyPr>
          <a:lstStyle/>
          <a:p>
            <a:r>
              <a:rPr lang="en-US" sz="2800" dirty="0">
                <a:latin typeface="Times" pitchFamily="2" charset="0"/>
                <a:ea typeface="Times New Roman" panose="02020603050405020304" pitchFamily="18" charset="0"/>
                <a:cs typeface="Times New Roman" panose="02020603050405020304" pitchFamily="18" charset="0"/>
              </a:rPr>
              <a:t>“I tell you the truth…” (Matthew 5:18)</a:t>
            </a:r>
          </a:p>
          <a:p>
            <a:r>
              <a:rPr lang="en-US" sz="2800" dirty="0">
                <a:latin typeface="Times" pitchFamily="2" charset="0"/>
                <a:ea typeface="Times New Roman" panose="02020603050405020304" pitchFamily="18" charset="0"/>
                <a:cs typeface="Times New Roman" panose="02020603050405020304" pitchFamily="18" charset="0"/>
              </a:rPr>
              <a:t>“I tell you the truth…” (Matthew 5:26)</a:t>
            </a:r>
          </a:p>
          <a:p>
            <a:r>
              <a:rPr lang="en-US" sz="2800" dirty="0">
                <a:latin typeface="Times" pitchFamily="2" charset="0"/>
                <a:ea typeface="Times New Roman" panose="02020603050405020304" pitchFamily="18" charset="0"/>
                <a:cs typeface="Times New Roman" panose="02020603050405020304" pitchFamily="18" charset="0"/>
              </a:rPr>
              <a:t>“I tell you the truth…” (Matthew 6:2)</a:t>
            </a:r>
          </a:p>
          <a:p>
            <a:r>
              <a:rPr lang="en-US" sz="2800" dirty="0">
                <a:latin typeface="Times" pitchFamily="2" charset="0"/>
                <a:ea typeface="Times New Roman" panose="02020603050405020304" pitchFamily="18" charset="0"/>
                <a:cs typeface="Times New Roman" panose="02020603050405020304" pitchFamily="18" charset="0"/>
              </a:rPr>
              <a:t>“I tell you the truth…” (Matthew 6:5)</a:t>
            </a:r>
          </a:p>
          <a:p>
            <a:r>
              <a:rPr lang="en-US" sz="2800" dirty="0">
                <a:latin typeface="Times" pitchFamily="2" charset="0"/>
                <a:ea typeface="Times New Roman" panose="02020603050405020304" pitchFamily="18" charset="0"/>
                <a:cs typeface="Times New Roman" panose="02020603050405020304" pitchFamily="18" charset="0"/>
              </a:rPr>
              <a:t>“I tell you the truth…” (Matthew 6:16)</a:t>
            </a:r>
          </a:p>
          <a:p>
            <a:r>
              <a:rPr lang="en-US" sz="2800" dirty="0">
                <a:latin typeface="Times" pitchFamily="2" charset="0"/>
                <a:ea typeface="Times New Roman" panose="02020603050405020304" pitchFamily="18" charset="0"/>
                <a:cs typeface="Times New Roman" panose="02020603050405020304" pitchFamily="18" charset="0"/>
              </a:rPr>
              <a:t>“I tell you the truth…” (Matthew 8:10)</a:t>
            </a:r>
          </a:p>
          <a:p>
            <a:r>
              <a:rPr lang="en-US" sz="2800" dirty="0">
                <a:latin typeface="Times" pitchFamily="2" charset="0"/>
                <a:ea typeface="Times New Roman" panose="02020603050405020304" pitchFamily="18" charset="0"/>
                <a:cs typeface="Times New Roman" panose="02020603050405020304" pitchFamily="18" charset="0"/>
              </a:rPr>
              <a:t>“I tell you the truth…” (Matthew 10:15)</a:t>
            </a:r>
          </a:p>
          <a:p>
            <a:r>
              <a:rPr lang="en-US" sz="2800" dirty="0">
                <a:latin typeface="Times" pitchFamily="2" charset="0"/>
                <a:ea typeface="Times New Roman" panose="02020603050405020304" pitchFamily="18" charset="0"/>
                <a:cs typeface="Times New Roman" panose="02020603050405020304" pitchFamily="18" charset="0"/>
              </a:rPr>
              <a:t>“I tell you the truth…” (Matthew 10:23)</a:t>
            </a:r>
          </a:p>
          <a:p>
            <a:r>
              <a:rPr lang="en-US" sz="2800" dirty="0">
                <a:latin typeface="Times" pitchFamily="2" charset="0"/>
                <a:ea typeface="Times New Roman" panose="02020603050405020304" pitchFamily="18" charset="0"/>
                <a:cs typeface="Times New Roman" panose="02020603050405020304" pitchFamily="18" charset="0"/>
              </a:rPr>
              <a:t>“I tell you the truth…” (Matthew 10:41)</a:t>
            </a:r>
          </a:p>
          <a:p>
            <a:r>
              <a:rPr lang="en-US" sz="2800" dirty="0">
                <a:latin typeface="Times" pitchFamily="2" charset="0"/>
                <a:ea typeface="Times New Roman" panose="02020603050405020304" pitchFamily="18" charset="0"/>
                <a:cs typeface="Times New Roman" panose="02020603050405020304" pitchFamily="18" charset="0"/>
              </a:rPr>
              <a:t>“I tell you the truth…” (Matthew 11:11)</a:t>
            </a:r>
          </a:p>
          <a:p>
            <a:r>
              <a:rPr lang="en-US" sz="2800" dirty="0">
                <a:latin typeface="Times" pitchFamily="2" charset="0"/>
                <a:ea typeface="Times New Roman" panose="02020603050405020304" pitchFamily="18" charset="0"/>
                <a:cs typeface="Times New Roman" panose="02020603050405020304" pitchFamily="18" charset="0"/>
              </a:rPr>
              <a:t>“I tell you the truth…” (Matthew 13:17)</a:t>
            </a:r>
          </a:p>
          <a:p>
            <a:r>
              <a:rPr lang="en-US" sz="2800" dirty="0">
                <a:latin typeface="Times" pitchFamily="2" charset="0"/>
                <a:ea typeface="Times New Roman" panose="02020603050405020304" pitchFamily="18" charset="0"/>
                <a:cs typeface="Times New Roman" panose="02020603050405020304" pitchFamily="18" charset="0"/>
              </a:rPr>
              <a:t>“I tell you the truth…” (Matthew 16:28)</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Jesus </a:t>
            </a:r>
            <a:endParaRPr lang="en-US" sz="4400" dirty="0">
              <a:latin typeface="Times" pitchFamily="2" charset="0"/>
            </a:endParaRPr>
          </a:p>
        </p:txBody>
      </p:sp>
      <p:sp>
        <p:nvSpPr>
          <p:cNvPr id="5" name="Rectangle 4">
            <a:extLst>
              <a:ext uri="{FF2B5EF4-FFF2-40B4-BE49-F238E27FC236}">
                <a16:creationId xmlns:a16="http://schemas.microsoft.com/office/drawing/2014/main" id="{C4AC48A0-DBC9-1D42-9F99-B107E8F7A1FD}"/>
              </a:ext>
            </a:extLst>
          </p:cNvPr>
          <p:cNvSpPr/>
          <p:nvPr/>
        </p:nvSpPr>
        <p:spPr>
          <a:xfrm>
            <a:off x="6095999" y="1395045"/>
            <a:ext cx="6096000" cy="5262979"/>
          </a:xfrm>
          <a:prstGeom prst="rect">
            <a:avLst/>
          </a:prstGeom>
        </p:spPr>
        <p:txBody>
          <a:bodyPr wrap="square">
            <a:spAutoFit/>
          </a:bodyPr>
          <a:lstStyle/>
          <a:p>
            <a:r>
              <a:rPr lang="en-US" sz="2800" dirty="0">
                <a:latin typeface="Times" pitchFamily="2" charset="0"/>
                <a:ea typeface="Times New Roman" panose="02020603050405020304" pitchFamily="18" charset="0"/>
                <a:cs typeface="Times New Roman" panose="02020603050405020304" pitchFamily="18" charset="0"/>
              </a:rPr>
              <a:t>“I tell you the truth…” (Matthew 17:20)</a:t>
            </a:r>
          </a:p>
          <a:p>
            <a:r>
              <a:rPr lang="en-US" sz="2800" dirty="0">
                <a:latin typeface="Times" pitchFamily="2" charset="0"/>
                <a:ea typeface="Times New Roman" panose="02020603050405020304" pitchFamily="18" charset="0"/>
                <a:cs typeface="Times New Roman" panose="02020603050405020304" pitchFamily="18" charset="0"/>
              </a:rPr>
              <a:t>“I tell you the truth…” (Matthew 18:3)</a:t>
            </a:r>
          </a:p>
          <a:p>
            <a:r>
              <a:rPr lang="en-US" sz="2800" dirty="0">
                <a:latin typeface="Times" pitchFamily="2" charset="0"/>
                <a:ea typeface="Times New Roman" panose="02020603050405020304" pitchFamily="18" charset="0"/>
                <a:cs typeface="Times New Roman" panose="02020603050405020304" pitchFamily="18" charset="0"/>
              </a:rPr>
              <a:t>“I tell you the truth…” (Matthew 18:13)</a:t>
            </a:r>
          </a:p>
          <a:p>
            <a:r>
              <a:rPr lang="en-US" sz="2800" dirty="0">
                <a:latin typeface="Times" pitchFamily="2" charset="0"/>
                <a:ea typeface="Times New Roman" panose="02020603050405020304" pitchFamily="18" charset="0"/>
                <a:cs typeface="Times New Roman" panose="02020603050405020304" pitchFamily="18" charset="0"/>
              </a:rPr>
              <a:t>“I tell you the truth…” (Matthew 18:18)</a:t>
            </a:r>
          </a:p>
          <a:p>
            <a:r>
              <a:rPr lang="en-US" sz="2800" dirty="0">
                <a:latin typeface="Times" pitchFamily="2" charset="0"/>
                <a:ea typeface="Times New Roman" panose="02020603050405020304" pitchFamily="18" charset="0"/>
                <a:cs typeface="Times New Roman" panose="02020603050405020304" pitchFamily="18" charset="0"/>
              </a:rPr>
              <a:t>“I tell you the truth…” (Matthew 19:23)</a:t>
            </a:r>
          </a:p>
          <a:p>
            <a:r>
              <a:rPr lang="en-US" sz="2800" dirty="0">
                <a:latin typeface="Times" pitchFamily="2" charset="0"/>
                <a:ea typeface="Times New Roman" panose="02020603050405020304" pitchFamily="18" charset="0"/>
                <a:cs typeface="Times New Roman" panose="02020603050405020304" pitchFamily="18" charset="0"/>
              </a:rPr>
              <a:t>“I tell you the truth…” (Matthew 19:28)</a:t>
            </a:r>
          </a:p>
          <a:p>
            <a:r>
              <a:rPr lang="en-US" sz="2800" dirty="0">
                <a:latin typeface="Times" pitchFamily="2" charset="0"/>
                <a:ea typeface="Times New Roman" panose="02020603050405020304" pitchFamily="18" charset="0"/>
                <a:cs typeface="Times New Roman" panose="02020603050405020304" pitchFamily="18" charset="0"/>
              </a:rPr>
              <a:t>“I tell you the truth…” (Matthew 21:21)</a:t>
            </a:r>
          </a:p>
          <a:p>
            <a:r>
              <a:rPr lang="en-US" sz="2800" dirty="0">
                <a:latin typeface="Times" pitchFamily="2" charset="0"/>
                <a:ea typeface="Times New Roman" panose="02020603050405020304" pitchFamily="18" charset="0"/>
                <a:cs typeface="Times New Roman" panose="02020603050405020304" pitchFamily="18" charset="0"/>
              </a:rPr>
              <a:t>“I tell you the truth…” (Matthew 21:31)</a:t>
            </a:r>
          </a:p>
          <a:p>
            <a:r>
              <a:rPr lang="en-US" sz="2800" dirty="0">
                <a:latin typeface="Times" pitchFamily="2" charset="0"/>
                <a:ea typeface="Times New Roman" panose="02020603050405020304" pitchFamily="18" charset="0"/>
                <a:cs typeface="Times New Roman" panose="02020603050405020304" pitchFamily="18" charset="0"/>
              </a:rPr>
              <a:t>“I tell you the truth…” (Matthew 23:36)</a:t>
            </a:r>
          </a:p>
          <a:p>
            <a:r>
              <a:rPr lang="en-US" sz="2800" dirty="0">
                <a:latin typeface="Times" pitchFamily="2" charset="0"/>
                <a:ea typeface="Times New Roman" panose="02020603050405020304" pitchFamily="18" charset="0"/>
                <a:cs typeface="Times New Roman" panose="02020603050405020304" pitchFamily="18" charset="0"/>
              </a:rPr>
              <a:t>“I tell you the truth…” (Matthew 24:2)</a:t>
            </a:r>
          </a:p>
          <a:p>
            <a:r>
              <a:rPr lang="en-US" sz="2800" dirty="0">
                <a:latin typeface="Times" pitchFamily="2" charset="0"/>
                <a:ea typeface="Times New Roman" panose="02020603050405020304" pitchFamily="18" charset="0"/>
                <a:cs typeface="Times New Roman" panose="02020603050405020304" pitchFamily="18" charset="0"/>
              </a:rPr>
              <a:t>“I tell you the truth…” (Matthew 24:34)</a:t>
            </a:r>
          </a:p>
          <a:p>
            <a:r>
              <a:rPr lang="en-US" sz="2800" dirty="0">
                <a:latin typeface="Times" pitchFamily="2" charset="0"/>
                <a:ea typeface="Times New Roman" panose="02020603050405020304" pitchFamily="18" charset="0"/>
                <a:cs typeface="Times New Roman" panose="02020603050405020304" pitchFamily="18" charset="0"/>
              </a:rPr>
              <a:t>“I tell you the truth…” (Matthew 24:47)</a:t>
            </a:r>
          </a:p>
        </p:txBody>
      </p:sp>
    </p:spTree>
    <p:extLst>
      <p:ext uri="{BB962C8B-B14F-4D97-AF65-F5344CB8AC3E}">
        <p14:creationId xmlns:p14="http://schemas.microsoft.com/office/powerpoint/2010/main" val="318712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7" y="2286000"/>
            <a:ext cx="10843845" cy="1446550"/>
          </a:xfrm>
          <a:prstGeom prst="rect">
            <a:avLst/>
          </a:prstGeom>
        </p:spPr>
        <p:txBody>
          <a:bodyPr wrap="square">
            <a:spAutoFit/>
          </a:bodyPr>
          <a:lstStyle/>
          <a:p>
            <a:r>
              <a:rPr lang="en-US" sz="4400" dirty="0">
                <a:latin typeface="Times" pitchFamily="2" charset="0"/>
                <a:ea typeface="Times New Roman" panose="02020603050405020304" pitchFamily="18" charset="0"/>
                <a:cs typeface="Times New Roman" panose="02020603050405020304" pitchFamily="18" charset="0"/>
              </a:rPr>
              <a:t>“I was born for this, and I have come into the world for this: ___________________”</a:t>
            </a:r>
            <a:r>
              <a:rPr lang="en-US" sz="4400" dirty="0">
                <a:latin typeface="Times" pitchFamily="2" charset="0"/>
              </a:rPr>
              <a:t> </a:t>
            </a:r>
          </a:p>
        </p:txBody>
      </p:sp>
    </p:spTree>
    <p:extLst>
      <p:ext uri="{BB962C8B-B14F-4D97-AF65-F5344CB8AC3E}">
        <p14:creationId xmlns:p14="http://schemas.microsoft.com/office/powerpoint/2010/main" val="287738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7" y="2286000"/>
            <a:ext cx="10843845" cy="1500554"/>
          </a:xfrm>
          <a:prstGeom prst="rect">
            <a:avLst/>
          </a:prstGeom>
        </p:spPr>
        <p:txBody>
          <a:bodyPr wrap="square">
            <a:spAutoFit/>
          </a:bodyPr>
          <a:lstStyle/>
          <a:p>
            <a:r>
              <a:rPr lang="en-US" sz="4400" dirty="0">
                <a:latin typeface="Times" pitchFamily="2" charset="0"/>
                <a:ea typeface="Times New Roman" panose="02020603050405020304" pitchFamily="18" charset="0"/>
                <a:cs typeface="Times New Roman" panose="02020603050405020304" pitchFamily="18" charset="0"/>
              </a:rPr>
              <a:t>“I was born for this, and I have come into the world for this: </a:t>
            </a:r>
            <a:r>
              <a:rPr lang="en-US" sz="4400" b="1" u="sng" dirty="0">
                <a:latin typeface="Times" pitchFamily="2" charset="0"/>
                <a:ea typeface="Times New Roman" panose="02020603050405020304" pitchFamily="18" charset="0"/>
                <a:cs typeface="Times New Roman" panose="02020603050405020304" pitchFamily="18" charset="0"/>
              </a:rPr>
              <a:t>to testify to the truth</a:t>
            </a:r>
            <a:r>
              <a:rPr lang="en-US" sz="4400" dirty="0">
                <a:latin typeface="Times" pitchFamily="2" charset="0"/>
                <a:ea typeface="Times New Roman" panose="02020603050405020304" pitchFamily="18" charset="0"/>
                <a:cs typeface="Times New Roman" panose="02020603050405020304" pitchFamily="18" charset="0"/>
              </a:rPr>
              <a:t>.”</a:t>
            </a:r>
            <a:r>
              <a:rPr lang="en-US" sz="4400" dirty="0">
                <a:latin typeface="Times" pitchFamily="2" charset="0"/>
              </a:rPr>
              <a:t> </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John 18:37 (CSB) </a:t>
            </a:r>
            <a:endParaRPr lang="en-US" sz="4400" dirty="0">
              <a:latin typeface="Times" pitchFamily="2" charset="0"/>
            </a:endParaRPr>
          </a:p>
        </p:txBody>
      </p:sp>
    </p:spTree>
    <p:extLst>
      <p:ext uri="{BB962C8B-B14F-4D97-AF65-F5344CB8AC3E}">
        <p14:creationId xmlns:p14="http://schemas.microsoft.com/office/powerpoint/2010/main" val="37978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7" y="2286000"/>
            <a:ext cx="10843845" cy="2800767"/>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“What is truth?” said Pilate. </a:t>
            </a:r>
          </a:p>
          <a:p>
            <a:pPr algn="ctr"/>
            <a:r>
              <a:rPr lang="en-US" sz="4400" dirty="0">
                <a:latin typeface="Times" pitchFamily="2" charset="0"/>
                <a:ea typeface="Times New Roman" panose="02020603050405020304" pitchFamily="18" charset="0"/>
                <a:cs typeface="Times New Roman" panose="02020603050405020304" pitchFamily="18" charset="0"/>
              </a:rPr>
              <a:t>After he had said this, he went out to the Jews again and told them, </a:t>
            </a:r>
          </a:p>
          <a:p>
            <a:pPr algn="ctr"/>
            <a:r>
              <a:rPr lang="en-US" sz="4400" dirty="0">
                <a:latin typeface="Times" pitchFamily="2" charset="0"/>
                <a:ea typeface="Times New Roman" panose="02020603050405020304" pitchFamily="18" charset="0"/>
                <a:cs typeface="Times New Roman" panose="02020603050405020304" pitchFamily="18" charset="0"/>
              </a:rPr>
              <a:t>“I find no grounds for charging him.”</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John 18:38 (CSB) </a:t>
            </a:r>
            <a:endParaRPr lang="en-US" sz="4400" dirty="0">
              <a:latin typeface="Times" pitchFamily="2" charset="0"/>
            </a:endParaRPr>
          </a:p>
        </p:txBody>
      </p:sp>
    </p:spTree>
    <p:extLst>
      <p:ext uri="{BB962C8B-B14F-4D97-AF65-F5344CB8AC3E}">
        <p14:creationId xmlns:p14="http://schemas.microsoft.com/office/powerpoint/2010/main" val="1674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AFC452-D2F2-F846-9ED9-2498C5F7B8EE}"/>
              </a:ext>
            </a:extLst>
          </p:cNvPr>
          <p:cNvSpPr/>
          <p:nvPr/>
        </p:nvSpPr>
        <p:spPr>
          <a:xfrm>
            <a:off x="0" y="1688124"/>
            <a:ext cx="12192000" cy="2123658"/>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The </a:t>
            </a:r>
            <a:r>
              <a:rPr lang="en-US" sz="4400" dirty="0" err="1">
                <a:latin typeface="Times" pitchFamily="2" charset="0"/>
                <a:ea typeface="Times New Roman" panose="02020603050405020304" pitchFamily="18" charset="0"/>
                <a:cs typeface="Times New Roman" panose="02020603050405020304" pitchFamily="18" charset="0"/>
              </a:rPr>
              <a:t>Cicret</a:t>
            </a:r>
            <a:r>
              <a:rPr lang="en-US" sz="4400" dirty="0">
                <a:latin typeface="Times" pitchFamily="2" charset="0"/>
                <a:ea typeface="Times New Roman" panose="02020603050405020304" pitchFamily="18" charset="0"/>
                <a:cs typeface="Times New Roman" panose="02020603050405020304" pitchFamily="18" charset="0"/>
              </a:rPr>
              <a:t> bracelet </a:t>
            </a:r>
          </a:p>
          <a:p>
            <a:pPr algn="ctr"/>
            <a:r>
              <a:rPr lang="en-US" sz="4400" dirty="0">
                <a:latin typeface="Times" pitchFamily="2" charset="0"/>
                <a:ea typeface="Times New Roman" panose="02020603050405020304" pitchFamily="18" charset="0"/>
                <a:cs typeface="Times New Roman" panose="02020603050405020304" pitchFamily="18" charset="0"/>
              </a:rPr>
              <a:t>(a Tablet on your skin fake viral video)</a:t>
            </a:r>
          </a:p>
          <a:p>
            <a:pPr algn="ctr"/>
            <a:r>
              <a:rPr lang="en-US" sz="4400" dirty="0">
                <a:latin typeface="Times" pitchFamily="2" charset="0"/>
                <a:ea typeface="Times New Roman" panose="02020603050405020304" pitchFamily="18" charset="0"/>
                <a:cs typeface="Times New Roman" panose="02020603050405020304" pitchFamily="18" charset="0"/>
              </a:rPr>
              <a:t>https://</a:t>
            </a:r>
            <a:r>
              <a:rPr lang="en-US" sz="4400" dirty="0" err="1">
                <a:latin typeface="Times" pitchFamily="2" charset="0"/>
                <a:ea typeface="Times New Roman" panose="02020603050405020304" pitchFamily="18" charset="0"/>
                <a:cs typeface="Times New Roman" panose="02020603050405020304" pitchFamily="18" charset="0"/>
              </a:rPr>
              <a:t>www.youtube.com</a:t>
            </a:r>
            <a:r>
              <a:rPr lang="en-US" sz="4400" dirty="0">
                <a:latin typeface="Times" pitchFamily="2" charset="0"/>
                <a:ea typeface="Times New Roman" panose="02020603050405020304" pitchFamily="18" charset="0"/>
                <a:cs typeface="Times New Roman" panose="02020603050405020304" pitchFamily="18" charset="0"/>
              </a:rPr>
              <a:t>/</a:t>
            </a:r>
            <a:r>
              <a:rPr lang="en-US" sz="4400" dirty="0" err="1">
                <a:latin typeface="Times" pitchFamily="2" charset="0"/>
                <a:ea typeface="Times New Roman" panose="02020603050405020304" pitchFamily="18" charset="0"/>
                <a:cs typeface="Times New Roman" panose="02020603050405020304" pitchFamily="18" charset="0"/>
              </a:rPr>
              <a:t>watch?v</a:t>
            </a:r>
            <a:r>
              <a:rPr lang="en-US" sz="4400" dirty="0">
                <a:latin typeface="Times" pitchFamily="2" charset="0"/>
                <a:ea typeface="Times New Roman" panose="02020603050405020304" pitchFamily="18" charset="0"/>
                <a:cs typeface="Times New Roman" panose="02020603050405020304" pitchFamily="18" charset="0"/>
              </a:rPr>
              <a:t>=9J7GpVQCfms</a:t>
            </a:r>
            <a:endParaRPr lang="en-US" sz="4400" dirty="0">
              <a:effectLst/>
              <a:latin typeface="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33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7" y="2286000"/>
            <a:ext cx="10843845" cy="1500554"/>
          </a:xfrm>
          <a:prstGeom prst="rect">
            <a:avLst/>
          </a:prstGeom>
        </p:spPr>
        <p:txBody>
          <a:bodyPr wrap="square">
            <a:spAutoFit/>
          </a:bodyPr>
          <a:lstStyle/>
          <a:p>
            <a:r>
              <a:rPr lang="en-US" sz="4400" dirty="0">
                <a:latin typeface="Times" pitchFamily="2" charset="0"/>
                <a:ea typeface="Times New Roman" panose="02020603050405020304" pitchFamily="18" charset="0"/>
                <a:cs typeface="Times New Roman" panose="02020603050405020304" pitchFamily="18" charset="0"/>
              </a:rPr>
              <a:t>“I was born for this, and I have come into the world for this: </a:t>
            </a:r>
            <a:r>
              <a:rPr lang="en-US" sz="4400" b="1" u="sng" dirty="0">
                <a:latin typeface="Times" pitchFamily="2" charset="0"/>
                <a:ea typeface="Times New Roman" panose="02020603050405020304" pitchFamily="18" charset="0"/>
                <a:cs typeface="Times New Roman" panose="02020603050405020304" pitchFamily="18" charset="0"/>
              </a:rPr>
              <a:t>to testify to the truth</a:t>
            </a:r>
            <a:r>
              <a:rPr lang="en-US" sz="4400" dirty="0">
                <a:latin typeface="Times" pitchFamily="2" charset="0"/>
                <a:ea typeface="Times New Roman" panose="02020603050405020304" pitchFamily="18" charset="0"/>
                <a:cs typeface="Times New Roman" panose="02020603050405020304" pitchFamily="18" charset="0"/>
              </a:rPr>
              <a:t>.”</a:t>
            </a:r>
            <a:r>
              <a:rPr lang="en-US" sz="4400" dirty="0">
                <a:latin typeface="Times" pitchFamily="2" charset="0"/>
              </a:rPr>
              <a:t> </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John 18:37 (CSB) </a:t>
            </a:r>
            <a:endParaRPr lang="en-US" sz="4400" dirty="0">
              <a:latin typeface="Times" pitchFamily="2" charset="0"/>
            </a:endParaRPr>
          </a:p>
        </p:txBody>
      </p:sp>
    </p:spTree>
    <p:extLst>
      <p:ext uri="{BB962C8B-B14F-4D97-AF65-F5344CB8AC3E}">
        <p14:creationId xmlns:p14="http://schemas.microsoft.com/office/powerpoint/2010/main" val="210955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7" y="2286000"/>
            <a:ext cx="10843845" cy="2123658"/>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“I am the way, the truth, and the life. </a:t>
            </a:r>
          </a:p>
          <a:p>
            <a:pPr algn="ctr"/>
            <a:r>
              <a:rPr lang="en-US" sz="4400" dirty="0">
                <a:latin typeface="Times" pitchFamily="2" charset="0"/>
                <a:ea typeface="Times New Roman" panose="02020603050405020304" pitchFamily="18" charset="0"/>
                <a:cs typeface="Times New Roman" panose="02020603050405020304" pitchFamily="18" charset="0"/>
              </a:rPr>
              <a:t>No one comes to the Father </a:t>
            </a:r>
          </a:p>
          <a:p>
            <a:pPr algn="ctr"/>
            <a:r>
              <a:rPr lang="en-US" sz="4400" dirty="0">
                <a:latin typeface="Times" pitchFamily="2" charset="0"/>
                <a:ea typeface="Times New Roman" panose="02020603050405020304" pitchFamily="18" charset="0"/>
                <a:cs typeface="Times New Roman" panose="02020603050405020304" pitchFamily="18" charset="0"/>
              </a:rPr>
              <a:t>except through me.” </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John 14:6 (CSB) </a:t>
            </a:r>
            <a:endParaRPr lang="en-US" sz="4400" dirty="0">
              <a:latin typeface="Times" pitchFamily="2" charset="0"/>
            </a:endParaRPr>
          </a:p>
        </p:txBody>
      </p:sp>
    </p:spTree>
    <p:extLst>
      <p:ext uri="{BB962C8B-B14F-4D97-AF65-F5344CB8AC3E}">
        <p14:creationId xmlns:p14="http://schemas.microsoft.com/office/powerpoint/2010/main" val="64291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7" y="2286000"/>
            <a:ext cx="10843845" cy="1446550"/>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“I am the LORD, who speaks righteously, </a:t>
            </a:r>
          </a:p>
          <a:p>
            <a:pPr algn="ctr"/>
            <a:r>
              <a:rPr lang="en-US" sz="4400" dirty="0">
                <a:latin typeface="Times" pitchFamily="2" charset="0"/>
                <a:ea typeface="Times New Roman" panose="02020603050405020304" pitchFamily="18" charset="0"/>
                <a:cs typeface="Times New Roman" panose="02020603050405020304" pitchFamily="18" charset="0"/>
              </a:rPr>
              <a:t>who declares what is right.”</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Isaiah 45:19 (CSB) </a:t>
            </a:r>
            <a:endParaRPr lang="en-US" sz="4400" dirty="0">
              <a:latin typeface="Times" pitchFamily="2" charset="0"/>
            </a:endParaRPr>
          </a:p>
        </p:txBody>
      </p:sp>
    </p:spTree>
    <p:extLst>
      <p:ext uri="{BB962C8B-B14F-4D97-AF65-F5344CB8AC3E}">
        <p14:creationId xmlns:p14="http://schemas.microsoft.com/office/powerpoint/2010/main" val="198103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66F5E-61A8-A948-BE33-0851AAF62C5F}"/>
              </a:ext>
            </a:extLst>
          </p:cNvPr>
          <p:cNvSpPr/>
          <p:nvPr/>
        </p:nvSpPr>
        <p:spPr>
          <a:xfrm>
            <a:off x="674077" y="2286000"/>
            <a:ext cx="10843845" cy="2800767"/>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“The works of his hands are truth and justice; all his instructions are trustworthy. They are established forever and ever, enacted in truth and in uprightness.” </a:t>
            </a:r>
          </a:p>
        </p:txBody>
      </p:sp>
      <p:sp>
        <p:nvSpPr>
          <p:cNvPr id="3" name="Rectangle 2">
            <a:extLst>
              <a:ext uri="{FF2B5EF4-FFF2-40B4-BE49-F238E27FC236}">
                <a16:creationId xmlns:a16="http://schemas.microsoft.com/office/drawing/2014/main" id="{E0D9E5DD-9743-AE45-9BA0-A3BFF0D15CB5}"/>
              </a:ext>
            </a:extLst>
          </p:cNvPr>
          <p:cNvSpPr/>
          <p:nvPr/>
        </p:nvSpPr>
        <p:spPr>
          <a:xfrm>
            <a:off x="1439007" y="457200"/>
            <a:ext cx="9313984" cy="769441"/>
          </a:xfrm>
          <a:prstGeom prst="rect">
            <a:avLst/>
          </a:prstGeom>
        </p:spPr>
        <p:txBody>
          <a:bodyPr wrap="square">
            <a:spAutoFit/>
          </a:bodyPr>
          <a:lstStyle/>
          <a:p>
            <a:pPr algn="ctr"/>
            <a:r>
              <a:rPr lang="en-US" sz="4400" dirty="0">
                <a:latin typeface="Times" pitchFamily="2" charset="0"/>
                <a:ea typeface="Times New Roman" panose="02020603050405020304" pitchFamily="18" charset="0"/>
                <a:cs typeface="Times New Roman" panose="02020603050405020304" pitchFamily="18" charset="0"/>
              </a:rPr>
              <a:t>Psalm 111:7-8 (CSB) </a:t>
            </a:r>
            <a:endParaRPr lang="en-US" sz="4400" dirty="0">
              <a:latin typeface="Times" pitchFamily="2" charset="0"/>
            </a:endParaRPr>
          </a:p>
        </p:txBody>
      </p:sp>
    </p:spTree>
    <p:extLst>
      <p:ext uri="{BB962C8B-B14F-4D97-AF65-F5344CB8AC3E}">
        <p14:creationId xmlns:p14="http://schemas.microsoft.com/office/powerpoint/2010/main" val="1168456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2757</TotalTime>
  <Words>684</Words>
  <Application>Microsoft Macintosh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joel@fflinchrist.org</dc:creator>
  <cp:lastModifiedBy>joel@fflinchrist.org</cp:lastModifiedBy>
  <cp:revision>20</cp:revision>
  <dcterms:created xsi:type="dcterms:W3CDTF">2021-04-06T12:44:11Z</dcterms:created>
  <dcterms:modified xsi:type="dcterms:W3CDTF">2021-05-06T19:59:40Z</dcterms:modified>
</cp:coreProperties>
</file>